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p="http://schemas.openxmlformats.org/presentationml/2006/main" xmlns:r="http://schemas.openxmlformats.org/officeDocument/2006/relationships" saveSubsetFonts="1">
  <p:sldIdLst>
    <p:sldId id="256" r:id="rId1"/>
  </p:sldIdLst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slide" Target="slides/slide1.xml"/>
</Relationships>
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/>
    </p:spTree>
  </p:cSld>
</p:sld>
</file>